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8" r:id="rId3"/>
    <p:sldId id="269" r:id="rId4"/>
    <p:sldId id="258" r:id="rId5"/>
    <p:sldId id="263" r:id="rId6"/>
    <p:sldId id="264" r:id="rId7"/>
    <p:sldId id="280" r:id="rId8"/>
    <p:sldId id="259" r:id="rId9"/>
    <p:sldId id="260" r:id="rId10"/>
    <p:sldId id="261" r:id="rId11"/>
    <p:sldId id="262" r:id="rId12"/>
    <p:sldId id="276" r:id="rId13"/>
    <p:sldId id="265" r:id="rId14"/>
    <p:sldId id="277" r:id="rId15"/>
    <p:sldId id="267" r:id="rId16"/>
    <p:sldId id="266" r:id="rId17"/>
    <p:sldId id="278" r:id="rId18"/>
    <p:sldId id="273" r:id="rId19"/>
    <p:sldId id="274" r:id="rId20"/>
    <p:sldId id="270" r:id="rId21"/>
    <p:sldId id="271" r:id="rId22"/>
    <p:sldId id="272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9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8CE39-3FFA-43B7-B0EF-0A53A7F02D7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FB419-A7BB-4702-B326-9CED183E8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FB419-A7BB-4702-B326-9CED183E8AF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E31-4693-4A0A-BCFD-30BA9934F89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9ED-5453-4D2D-B2AF-45F5A16F9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E31-4693-4A0A-BCFD-30BA9934F89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9ED-5453-4D2D-B2AF-45F5A16F9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E31-4693-4A0A-BCFD-30BA9934F89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9ED-5453-4D2D-B2AF-45F5A16F9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E31-4693-4A0A-BCFD-30BA9934F89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9ED-5453-4D2D-B2AF-45F5A16F9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E31-4693-4A0A-BCFD-30BA9934F89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9ED-5453-4D2D-B2AF-45F5A16F9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E31-4693-4A0A-BCFD-30BA9934F89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9ED-5453-4D2D-B2AF-45F5A16F9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E31-4693-4A0A-BCFD-30BA9934F89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9ED-5453-4D2D-B2AF-45F5A16F9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E31-4693-4A0A-BCFD-30BA9934F89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9ED-5453-4D2D-B2AF-45F5A16F9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E31-4693-4A0A-BCFD-30BA9934F89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9ED-5453-4D2D-B2AF-45F5A16F9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E31-4693-4A0A-BCFD-30BA9934F89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9ED-5453-4D2D-B2AF-45F5A16F9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E31-4693-4A0A-BCFD-30BA9934F89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9ED-5453-4D2D-B2AF-45F5A16F9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8DE31-4693-4A0A-BCFD-30BA9934F89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959ED-5453-4D2D-B2AF-45F5A16F9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0.jpg"/>
          <p:cNvPicPr>
            <a:picLocks noChangeAspect="1"/>
          </p:cNvPicPr>
          <p:nvPr/>
        </p:nvPicPr>
        <p:blipFill>
          <a:blip r:embed="rId2" cstate="print"/>
          <a:srcRect r="3801" b="36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990656" cy="1800199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Инновационная деятельность МБДОУ «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ЦРР-детский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сад № 1»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492896"/>
            <a:ext cx="7560840" cy="22818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методики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-проекты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ланы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сновные направления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1" y="0"/>
            <a:ext cx="910605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264696"/>
          </a:xfrm>
        </p:spPr>
        <p:txBody>
          <a:bodyPr/>
          <a:lstStyle/>
          <a:p>
            <a:pPr marL="180000" indent="34290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Декабрь 2019г.- Межрегиональный научно-практический семинар</a:t>
            </a:r>
          </a:p>
          <a:p>
            <a:pPr marL="180000" indent="34290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«Приобщение 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детей дошкольного возраста к истокам народной культуры: теория, практика и условия реализации», посвященный Международной «</a:t>
            </a:r>
            <a:r>
              <a:rPr lang="ru-RU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Фольклориаде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2020»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</p:txBody>
      </p:sp>
      <p:pic>
        <p:nvPicPr>
          <p:cNvPr id="6" name="Рисунок 5" descr="DSC_0719.JPG"/>
          <p:cNvPicPr>
            <a:picLocks noChangeAspect="1"/>
          </p:cNvPicPr>
          <p:nvPr/>
        </p:nvPicPr>
        <p:blipFill>
          <a:blip r:embed="rId3" cstate="print"/>
          <a:srcRect l="9051" t="19085" r="5075" b="11989"/>
          <a:stretch>
            <a:fillRect/>
          </a:stretch>
        </p:blipFill>
        <p:spPr>
          <a:xfrm>
            <a:off x="539552" y="1628800"/>
            <a:ext cx="8208912" cy="4392488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2c070c49f7cc580af62fad556407e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6266" cy="6858000"/>
          </a:xfrm>
          <a:prstGeom prst="rect">
            <a:avLst/>
          </a:prstGeom>
        </p:spPr>
      </p:pic>
      <p:pic>
        <p:nvPicPr>
          <p:cNvPr id="5" name="Picture 3" descr="C:\Users\1\Desktop\материалы банера\c-V75Ze6tX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84984"/>
            <a:ext cx="3744416" cy="2809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_03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6948" y="260648"/>
            <a:ext cx="4212468" cy="2808312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_0365.JPG"/>
          <p:cNvPicPr>
            <a:picLocks noChangeAspect="1"/>
          </p:cNvPicPr>
          <p:nvPr/>
        </p:nvPicPr>
        <p:blipFill>
          <a:blip r:embed="rId5" cstate="print"/>
          <a:srcRect t="388" r="14563" b="9838"/>
          <a:stretch>
            <a:fillRect/>
          </a:stretch>
        </p:blipFill>
        <p:spPr>
          <a:xfrm>
            <a:off x="251520" y="260648"/>
            <a:ext cx="4214563" cy="2808312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_04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3356992"/>
            <a:ext cx="4067944" cy="2711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7773-light-yellow-background-1920x1080-large-res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SC_0194.JPG"/>
          <p:cNvPicPr>
            <a:picLocks noChangeAspect="1"/>
          </p:cNvPicPr>
          <p:nvPr/>
        </p:nvPicPr>
        <p:blipFill>
          <a:blip r:embed="rId3" cstate="print"/>
          <a:srcRect t="14562" r="20463"/>
          <a:stretch>
            <a:fillRect/>
          </a:stretch>
        </p:blipFill>
        <p:spPr>
          <a:xfrm>
            <a:off x="323528" y="260648"/>
            <a:ext cx="4320480" cy="309400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DSC_0153.JPG"/>
          <p:cNvPicPr>
            <a:picLocks noChangeAspect="1"/>
          </p:cNvPicPr>
          <p:nvPr/>
        </p:nvPicPr>
        <p:blipFill>
          <a:blip r:embed="rId4" cstate="print"/>
          <a:srcRect r="18722" b="7343"/>
          <a:stretch>
            <a:fillRect/>
          </a:stretch>
        </p:blipFill>
        <p:spPr>
          <a:xfrm>
            <a:off x="4860032" y="260648"/>
            <a:ext cx="4074137" cy="309634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DSC_0467.JPG"/>
          <p:cNvPicPr>
            <a:picLocks noChangeAspect="1"/>
          </p:cNvPicPr>
          <p:nvPr/>
        </p:nvPicPr>
        <p:blipFill>
          <a:blip r:embed="rId5" cstate="print"/>
          <a:srcRect l="3636" t="5455"/>
          <a:stretch>
            <a:fillRect/>
          </a:stretch>
        </p:blipFill>
        <p:spPr>
          <a:xfrm>
            <a:off x="323528" y="3501008"/>
            <a:ext cx="4320480" cy="282597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DSC_0292.JPG"/>
          <p:cNvPicPr>
            <a:picLocks noChangeAspect="1"/>
          </p:cNvPicPr>
          <p:nvPr/>
        </p:nvPicPr>
        <p:blipFill>
          <a:blip r:embed="rId6" cstate="print"/>
          <a:srcRect t="5172" r="6026"/>
          <a:stretch>
            <a:fillRect/>
          </a:stretch>
        </p:blipFill>
        <p:spPr>
          <a:xfrm>
            <a:off x="4860032" y="3501008"/>
            <a:ext cx="4032448" cy="288032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-0.jpg"/>
          <p:cNvPicPr>
            <a:picLocks noChangeAspect="1"/>
          </p:cNvPicPr>
          <p:nvPr/>
        </p:nvPicPr>
        <p:blipFill>
          <a:blip r:embed="rId2" cstate="print"/>
          <a:srcRect l="4335" t="3627" r="3912" b="4510"/>
          <a:stretch>
            <a:fillRect/>
          </a:stretch>
        </p:blipFill>
        <p:spPr>
          <a:xfrm>
            <a:off x="0" y="0"/>
            <a:ext cx="914501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Инновации в работе с детьми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pPr marL="0" indent="360000" algn="ctr">
              <a:spcBef>
                <a:spcPts val="0"/>
              </a:spcBef>
              <a:buNone/>
            </a:pPr>
            <a:r>
              <a:rPr lang="ru-RU" sz="2000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нетрадиционных приемов и видов образовательной деятельности с детьми, новых методов и форм организации воспитания и обучения детей, современных образовательных технологий позволяет добиться того, чтобы обеспечить личностную и профессиональную самореализацию педагогов, а также развитие личности воспитанников.</a:t>
            </a:r>
          </a:p>
          <a:p>
            <a:pPr marL="0" indent="360000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базе детского сада открыта инновационная площадка по теме «Современные технологии развития речи детей старшего дошкольного возраста в процессе ознакомления с  родным краем»</a:t>
            </a:r>
          </a:p>
          <a:p>
            <a:pPr marL="0" indent="360000" algn="just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Реализуются программы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Эколята-дошколята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«Юные инспекторы дорожного движения», «Юные пожарные», «Земля отцов»</a:t>
            </a:r>
          </a:p>
          <a:p>
            <a:pPr marL="0" indent="360000" algn="just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Организована служба Ранней помощи</a:t>
            </a:r>
          </a:p>
          <a:p>
            <a:pPr marL="0" indent="360000" algn="just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Функционирует Консультационный центр</a:t>
            </a:r>
          </a:p>
          <a:p>
            <a:pPr marL="457200" indent="-457200" algn="just">
              <a:buAutoNum type="arabicPeriod"/>
            </a:pPr>
            <a:endParaRPr lang="ru-RU" sz="2000" dirty="0" smtClean="0"/>
          </a:p>
          <a:p>
            <a:pPr marL="457200" indent="-457200" algn="just">
              <a:buAutoNum type="arabicPeriod"/>
            </a:pPr>
            <a:endParaRPr lang="ru-RU" sz="2000" dirty="0" smtClean="0"/>
          </a:p>
          <a:p>
            <a:pPr marL="457200" indent="-457200"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7773-light-yellow-background-1920x1080-large-resol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640871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 детского сада имеют в своих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достижений многочисленные грамоты от Управления ГИБДД МВД РБ за проводимую работу в деле профилактики аварийности и детского дорожно-транспортного травматизма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1\Desktop\Рисунок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88840"/>
            <a:ext cx="3504645" cy="4602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932363" y="1916113"/>
          <a:ext cx="3259137" cy="4608512"/>
        </p:xfrm>
        <a:graphic>
          <a:graphicData uri="http://schemas.openxmlformats.org/presentationml/2006/ole">
            <p:oleObj spid="_x0000_s1028" name="PDF" r:id="rId5" imgW="0" imgH="0" progId="FoxitReader.Document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7773-light-yellow-background-1920x1080-large-res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F:\дети\DSC_85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3884211" cy="2592288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F:\sReCzj_e6r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84984"/>
            <a:ext cx="3960440" cy="297033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F:\gsQqCpavlx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32656"/>
            <a:ext cx="4098603" cy="2584317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F:\Bs6OnBz_3a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284984"/>
            <a:ext cx="4104456" cy="2990532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1" y="0"/>
            <a:ext cx="910605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Технологии в работе с детьми с ОВЗ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85392"/>
            <a:ext cx="8229600" cy="4779912"/>
          </a:xfrm>
        </p:spPr>
        <p:txBody>
          <a:bodyPr>
            <a:normAutofit lnSpcReduction="10000"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Специалисты детского сада (учитель-логопед и педагог-психолог) используют в своей работе технологии:</a:t>
            </a:r>
          </a:p>
          <a:p>
            <a:pPr marL="0" indent="457200">
              <a:spcBef>
                <a:spcPts val="0"/>
              </a:spcBef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Прикладной анализ поведения</a:t>
            </a:r>
          </a:p>
          <a:p>
            <a:pPr marL="0" indent="457200">
              <a:spcBef>
                <a:spcPts val="0"/>
              </a:spcBef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Альтернативная коммуникация</a:t>
            </a:r>
          </a:p>
          <a:p>
            <a:pPr marL="0" indent="457200">
              <a:spcBef>
                <a:spcPts val="0"/>
              </a:spcBef>
              <a:buAutoNum type="arabicPeriod"/>
            </a:pP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Кинезиотерапия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57200">
              <a:spcBef>
                <a:spcPts val="0"/>
              </a:spcBef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Глобальное чтение</a:t>
            </a:r>
          </a:p>
          <a:p>
            <a:pPr marL="0" indent="457200">
              <a:spcBef>
                <a:spcPts val="0"/>
              </a:spcBef>
              <a:buAutoNum type="arabicPeriod"/>
            </a:pP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Цветотерапия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spcBef>
                <a:spcPts val="0"/>
              </a:spcBef>
              <a:buAutoNum type="arabicPeriod"/>
            </a:pP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Арт-терапия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spcBef>
                <a:spcPts val="0"/>
              </a:spcBef>
              <a:buAutoNum type="arabicPeriod"/>
            </a:pP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Леготехнология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spcBef>
                <a:spcPts val="0"/>
              </a:spcBef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Межполушарное взаимодействие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7773-light-yellow-background-1920x1080-large-res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S730213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9146"/>
          <a:stretch>
            <a:fillRect/>
          </a:stretch>
        </p:blipFill>
        <p:spPr bwMode="auto">
          <a:xfrm>
            <a:off x="395536" y="226083"/>
            <a:ext cx="2880320" cy="258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6" name="Picture 2" descr="C:\Users\1\Desktop\F2KZIY9o6O0.jpg"/>
          <p:cNvPicPr>
            <a:picLocks noChangeAspect="1" noChangeArrowheads="1"/>
          </p:cNvPicPr>
          <p:nvPr/>
        </p:nvPicPr>
        <p:blipFill>
          <a:blip r:embed="rId4" cstate="print"/>
          <a:srcRect t="28249"/>
          <a:stretch>
            <a:fillRect/>
          </a:stretch>
        </p:blipFill>
        <p:spPr bwMode="auto">
          <a:xfrm>
            <a:off x="5652120" y="206745"/>
            <a:ext cx="3168352" cy="254588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0" name="Picture 2" descr="C:\Users\1\Desktop\79DHLcPvqC0.jpg"/>
          <p:cNvPicPr>
            <a:picLocks noChangeAspect="1" noChangeArrowheads="1"/>
          </p:cNvPicPr>
          <p:nvPr/>
        </p:nvPicPr>
        <p:blipFill>
          <a:blip r:embed="rId5" cstate="print"/>
          <a:srcRect t="21378"/>
          <a:stretch>
            <a:fillRect/>
          </a:stretch>
        </p:blipFill>
        <p:spPr bwMode="auto">
          <a:xfrm>
            <a:off x="5148064" y="3284984"/>
            <a:ext cx="2826314" cy="296279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" name="Picture 2" descr="C:\Users\1\Desktop\9mPvk6xHZEw.jpg"/>
          <p:cNvPicPr>
            <a:picLocks noChangeAspect="1" noChangeArrowheads="1"/>
          </p:cNvPicPr>
          <p:nvPr/>
        </p:nvPicPr>
        <p:blipFill>
          <a:blip r:embed="rId6" cstate="print"/>
          <a:srcRect t="6506" r="7464"/>
          <a:stretch>
            <a:fillRect/>
          </a:stretch>
        </p:blipFill>
        <p:spPr bwMode="auto">
          <a:xfrm>
            <a:off x="1187624" y="3140968"/>
            <a:ext cx="2304256" cy="3104117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7773-light-yellow-background-1920x1080-large-res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F:\аутизм 2\амелия 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92" y="61333"/>
            <a:ext cx="2350600" cy="3151643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1\Desktop\все семинары\апрель 2019\лего\фото лего\i0CSuePojz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645024"/>
            <a:ext cx="2232248" cy="2992958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F:\аутизм 2\амелия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16632"/>
            <a:ext cx="2448272" cy="3325978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1\Desktop\xomJ-Fp8TJ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412776"/>
            <a:ext cx="2479895" cy="3324999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C:\Users\1\Desktop\радуга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226" y="3356992"/>
            <a:ext cx="2503756" cy="3356992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7773-light-yellow-background-1920x1080-large-res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1\Desktop\22EVTuEifs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3538"/>
          <a:stretch>
            <a:fillRect/>
          </a:stretch>
        </p:blipFill>
        <p:spPr bwMode="auto">
          <a:xfrm>
            <a:off x="2987824" y="3789040"/>
            <a:ext cx="2739312" cy="2808312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1\Desktop\_T6EnZ2KYG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8674" y="260648"/>
            <a:ext cx="2363062" cy="3168352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1\Desktop\все семинары\апрель 2019\лего\фото лего\ms81tETkst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2656"/>
            <a:ext cx="2739005" cy="3672408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1\Desktop\все семинары\апрель 2019\сенсорное развитие\WP_20190222_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88639"/>
            <a:ext cx="2160240" cy="3840427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1" y="0"/>
            <a:ext cx="910605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4824536"/>
          </a:xfrm>
        </p:spPr>
        <p:txBody>
          <a:bodyPr>
            <a:normAutofit/>
          </a:bodyPr>
          <a:lstStyle/>
          <a:p>
            <a:pPr indent="3429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 детском саду внедряются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инновации, развивается материально-техническая база и предметно-развивающая среда с учётом требований новых образовательных стандартов. Педагоги детского сада выступают на семинарах и конференциях, осваивают новые проекты, разрабатывают авторские программы, повышают своё мастерство, печатаются в педагогических изданиях, участвуют в конкурсах.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итогам методической  работы коллектив получил диплом Лауреата Всероссийского Конкурса «Образовательная организация 21 века. Лига лидеров – 2019» в номинации «Лидер в разработке и реализации стратегии развития образовательной организации и повышения качества образования».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633670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Инновации в работе с родителями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 – активные участники образовательного процесса. В нашем учреждении  используются такие инновационные формы работ, как: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Родительские круглые столы с применением цифровых технологий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2.Родительские мастерские поделок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Конкурсы театрализованных постановок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Конкурсы на районных мероприятиях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Семейные праздники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Ярмарки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Семейные экскурсии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lide-0.jpg"/>
          <p:cNvPicPr>
            <a:picLocks noChangeAspect="1"/>
          </p:cNvPicPr>
          <p:nvPr/>
        </p:nvPicPr>
        <p:blipFill>
          <a:blip r:embed="rId2" cstate="print"/>
          <a:srcRect l="5780" t="5420" r="3428" b="3302"/>
          <a:stretch>
            <a:fillRect/>
          </a:stretch>
        </p:blipFill>
        <p:spPr>
          <a:xfrm>
            <a:off x="0" y="0"/>
            <a:ext cx="9144000" cy="6885671"/>
          </a:xfrm>
          <a:prstGeom prst="rect">
            <a:avLst/>
          </a:prstGeom>
        </p:spPr>
      </p:pic>
      <p:pic>
        <p:nvPicPr>
          <p:cNvPr id="8194" name="Picture 2" descr="C:\Users\1\Desktop\E79EJmvjV6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7554" b="9724"/>
          <a:stretch>
            <a:fillRect/>
          </a:stretch>
        </p:blipFill>
        <p:spPr bwMode="auto">
          <a:xfrm>
            <a:off x="251520" y="2996952"/>
            <a:ext cx="5544995" cy="3024336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F:\wGpV1zEkA6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3145110" cy="2420888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F:\M-1hk9a0VH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32656"/>
            <a:ext cx="2428564" cy="2376264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5" descr="F:\Hpy3HxMfIf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32655"/>
            <a:ext cx="2288259" cy="2702013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F:\FgPdnVe93F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356992"/>
            <a:ext cx="2532467" cy="2572965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7773-light-yellow-background-1920x1080-large-res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F:\ciuYCfkZ0X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3960440" cy="3476387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F:\8NZl4CCiXZA.jpg"/>
          <p:cNvPicPr>
            <a:picLocks noChangeAspect="1" noChangeArrowheads="1"/>
          </p:cNvPicPr>
          <p:nvPr/>
        </p:nvPicPr>
        <p:blipFill>
          <a:blip r:embed="rId4" cstate="print"/>
          <a:srcRect t="7208"/>
          <a:stretch>
            <a:fillRect/>
          </a:stretch>
        </p:blipFill>
        <p:spPr bwMode="auto">
          <a:xfrm>
            <a:off x="5076056" y="404664"/>
            <a:ext cx="3833995" cy="3503568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7773-light-yellow-background-1920x1080-large-res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Внедрение инновационных технологий  позволяет оптимизировать работу всего коллектива. Расширяются возможности, результаты педагогического труда, обновляется материальная и техническая база ДОУ, растёт компетентность педагогов.</a:t>
            </a:r>
          </a:p>
          <a:p>
            <a:pPr algn="ctr">
              <a:buNone/>
            </a:pPr>
            <a:r>
              <a:rPr lang="ru-RU" dirty="0" smtClean="0"/>
              <a:t>    Всё это отражается на поставленных задачах ДОО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1" y="0"/>
            <a:ext cx="910605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Инновационная деятельность  ведется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направлениям:</a:t>
            </a:r>
          </a:p>
          <a:p>
            <a:pPr>
              <a:buNone/>
            </a:pPr>
            <a:endParaRPr lang="ru-RU" dirty="0" smtClean="0"/>
          </a:p>
          <a:p>
            <a:endParaRPr lang="ru-RU" sz="3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Инновации в работе с родителями.</a:t>
            </a: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Инновации в работе с детьми.</a:t>
            </a: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Инновации в работе с родителями.</a:t>
            </a:r>
            <a:endParaRPr lang="ru-RU" sz="3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-0.jpg"/>
          <p:cNvPicPr>
            <a:picLocks noChangeAspect="1"/>
          </p:cNvPicPr>
          <p:nvPr/>
        </p:nvPicPr>
        <p:blipFill>
          <a:blip r:embed="rId2" cstate="print"/>
          <a:srcRect l="1538" r="3687" b="51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99412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Инновации 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работе с педагогами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132856"/>
            <a:ext cx="4896544" cy="280831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педагогические советы 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практикумы-семинары  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мастер-классы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совещание-презентация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2c070c49f7cc580af62fad556407e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626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Совещание - презентация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коррекционно-педагогической помощи родителям в рамках Консультационного центра ДОУ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buNone/>
            </a:pPr>
            <a:endParaRPr lang="ru-RU" sz="2000" dirty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1\Desktop\riA8VS1-sKI.jpg"/>
          <p:cNvPicPr>
            <a:picLocks noChangeAspect="1" noChangeArrowheads="1"/>
          </p:cNvPicPr>
          <p:nvPr/>
        </p:nvPicPr>
        <p:blipFill>
          <a:blip r:embed="rId3" cstate="print"/>
          <a:srcRect l="4196" t="11190" b="6751"/>
          <a:stretch>
            <a:fillRect/>
          </a:stretch>
        </p:blipFill>
        <p:spPr bwMode="auto">
          <a:xfrm>
            <a:off x="1763688" y="1988840"/>
            <a:ext cx="6984776" cy="4487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2c070c49f7cc580af62fad556407e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626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Круглый стол «Современные технологии работы с детьми с ОВЗ»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все семинары\круглый стол\фото Круглый стол\ewVc0O4aML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5794" b="5238"/>
          <a:stretch>
            <a:fillRect/>
          </a:stretch>
        </p:blipFill>
        <p:spPr bwMode="auto">
          <a:xfrm>
            <a:off x="755576" y="1124744"/>
            <a:ext cx="3009144" cy="2376264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1\Desktop\все семинары\круглый стол\фото Круглый стол\n-ClfcyRqb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645024"/>
            <a:ext cx="2780928" cy="2780928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1\Desktop\все семинары\круглый стол\фото Круглый стол\2XJjHix1q_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844824"/>
            <a:ext cx="3672408" cy="3672408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2c070c49f7cc580af62fad556407e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6266" cy="6858000"/>
          </a:xfrm>
          <a:prstGeom prst="rect">
            <a:avLst/>
          </a:prstGeom>
        </p:spPr>
      </p:pic>
      <p:pic>
        <p:nvPicPr>
          <p:cNvPr id="1026" name="Picture 2" descr="C:\Users\1\Desktop\s90ahlNxM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89040"/>
            <a:ext cx="4024006" cy="2908920"/>
          </a:xfrm>
          <a:prstGeom prst="rect">
            <a:avLst/>
          </a:prstGeom>
          <a:noFill/>
        </p:spPr>
      </p:pic>
      <p:pic>
        <p:nvPicPr>
          <p:cNvPr id="1027" name="Picture 3" descr="C:\Users\1\Desktop\8VmB0QOkgpU.jpg"/>
          <p:cNvPicPr>
            <a:picLocks noChangeAspect="1" noChangeArrowheads="1"/>
          </p:cNvPicPr>
          <p:nvPr/>
        </p:nvPicPr>
        <p:blipFill>
          <a:blip r:embed="rId4" cstate="print"/>
          <a:srcRect t="15658"/>
          <a:stretch>
            <a:fillRect/>
          </a:stretch>
        </p:blipFill>
        <p:spPr bwMode="auto">
          <a:xfrm>
            <a:off x="4499992" y="404664"/>
            <a:ext cx="3853572" cy="2746237"/>
          </a:xfrm>
          <a:prstGeom prst="rect">
            <a:avLst/>
          </a:prstGeom>
          <a:noFill/>
        </p:spPr>
      </p:pic>
      <p:pic>
        <p:nvPicPr>
          <p:cNvPr id="1028" name="Picture 4" descr="C:\Users\1\Desktop\qXwEQKD7Os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2656"/>
            <a:ext cx="3528291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lide-0.jpg"/>
          <p:cNvPicPr>
            <a:picLocks noChangeAspect="1"/>
          </p:cNvPicPr>
          <p:nvPr/>
        </p:nvPicPr>
        <p:blipFill>
          <a:blip r:embed="rId2" cstate="print"/>
          <a:srcRect r="3428" b="3302"/>
          <a:stretch>
            <a:fillRect/>
          </a:stretch>
        </p:blipFill>
        <p:spPr>
          <a:xfrm>
            <a:off x="-481261" y="-1"/>
            <a:ext cx="9625262" cy="721894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/>
          <a:lstStyle/>
          <a:p>
            <a:pPr indent="3429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Большую роль в осуществлении инновационных подходов в повышении и совершенствовании опыта педагогов явилось проведение на базе ДОУ Зональных и Межрегиональных научно-практических семинаров.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34290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0ктябрь 2018 г. – Зональный научно-практический семинар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учителей-логопедов, учителей-дефектологов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ДОО северо-западной зоны РБ по теме «Из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опыта коррекционной работы с детьми с ОВЗ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sz="2000" dirty="0"/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5" name="Picture 2" descr="C:\Users\1\Desktop\все семинары\семинар 10.18\семинар\IMG_8042.JPG"/>
          <p:cNvPicPr>
            <a:picLocks noChangeAspect="1" noChangeArrowheads="1"/>
          </p:cNvPicPr>
          <p:nvPr/>
        </p:nvPicPr>
        <p:blipFill>
          <a:blip r:embed="rId3" cstate="print"/>
          <a:srcRect t="12452"/>
          <a:stretch>
            <a:fillRect/>
          </a:stretch>
        </p:blipFill>
        <p:spPr bwMode="auto">
          <a:xfrm>
            <a:off x="251520" y="2852936"/>
            <a:ext cx="2880320" cy="1681118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4" descr="C:\Users\1\Desktop\все семинары\семинар 10.18\семинар\IMG_8069.JPG"/>
          <p:cNvPicPr>
            <a:picLocks noChangeAspect="1" noChangeArrowheads="1"/>
          </p:cNvPicPr>
          <p:nvPr/>
        </p:nvPicPr>
        <p:blipFill>
          <a:blip r:embed="rId4" cstate="print"/>
          <a:srcRect l="10255" t="29895"/>
          <a:stretch>
            <a:fillRect/>
          </a:stretch>
        </p:blipFill>
        <p:spPr bwMode="auto">
          <a:xfrm>
            <a:off x="4932040" y="4933329"/>
            <a:ext cx="3695752" cy="1924671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Users\1\Desktop\все семинары\семинар 10.18\семинар\IMG_8094.JPG"/>
          <p:cNvPicPr>
            <a:picLocks noChangeAspect="1" noChangeArrowheads="1"/>
          </p:cNvPicPr>
          <p:nvPr/>
        </p:nvPicPr>
        <p:blipFill>
          <a:blip r:embed="rId5" cstate="print"/>
          <a:srcRect t="10467" r="11614" b="9287"/>
          <a:stretch>
            <a:fillRect/>
          </a:stretch>
        </p:blipFill>
        <p:spPr bwMode="auto">
          <a:xfrm>
            <a:off x="5940152" y="2780928"/>
            <a:ext cx="2880320" cy="1743352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9" name="Picture 5" descr="C:\Users\1\Desktop\все семинары\семинар 10.18\семинар\IMG_8104.JPG"/>
          <p:cNvPicPr>
            <a:picLocks noChangeAspect="1" noChangeArrowheads="1"/>
          </p:cNvPicPr>
          <p:nvPr/>
        </p:nvPicPr>
        <p:blipFill>
          <a:blip r:embed="rId6" cstate="print"/>
          <a:srcRect t="24142" r="5732"/>
          <a:stretch>
            <a:fillRect/>
          </a:stretch>
        </p:blipFill>
        <p:spPr bwMode="auto">
          <a:xfrm>
            <a:off x="0" y="4941168"/>
            <a:ext cx="3220779" cy="172785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30" name="Picture 6" descr="C:\Users\1\Desktop\все семинары\семинар 10.18\семинар\IMG_8057.JPG"/>
          <p:cNvPicPr>
            <a:picLocks noChangeAspect="1" noChangeArrowheads="1"/>
          </p:cNvPicPr>
          <p:nvPr/>
        </p:nvPicPr>
        <p:blipFill>
          <a:blip r:embed="rId7" cstate="print"/>
          <a:srcRect l="21724"/>
          <a:stretch>
            <a:fillRect/>
          </a:stretch>
        </p:blipFill>
        <p:spPr bwMode="auto">
          <a:xfrm>
            <a:off x="3347864" y="2852936"/>
            <a:ext cx="2335188" cy="198884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2c070c49f7cc580af62fad556407e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/>
          <a:lstStyle/>
          <a:p>
            <a:pPr indent="36000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Апрель 2019 г. - Зональный научно-практический семинар </a:t>
            </a:r>
            <a:r>
              <a:rPr lang="ru-RU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воспитателей  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ДОО северо-западной зоны РБ  по теме «Ранний </a:t>
            </a:r>
            <a:r>
              <a:rPr lang="ru-RU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возраст: технологии и условия образования и 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развития»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3" name="Picture 5" descr="C:\Users\1\Desktop\все семинары\апрель 2019\фото семинара\9YgYT1gqOL8.jpg"/>
          <p:cNvPicPr>
            <a:picLocks noChangeAspect="1" noChangeArrowheads="1"/>
          </p:cNvPicPr>
          <p:nvPr/>
        </p:nvPicPr>
        <p:blipFill>
          <a:blip r:embed="rId3" cstate="print"/>
          <a:srcRect t="6004" b="3939"/>
          <a:stretch>
            <a:fillRect/>
          </a:stretch>
        </p:blipFill>
        <p:spPr bwMode="auto">
          <a:xfrm>
            <a:off x="395536" y="1844824"/>
            <a:ext cx="3479527" cy="2088232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Users\1\Desktop\все семинары\апрель 2019\фото семинара\A1hqsPkuGjs.jpg"/>
          <p:cNvPicPr>
            <a:picLocks noChangeAspect="1" noChangeArrowheads="1"/>
          </p:cNvPicPr>
          <p:nvPr/>
        </p:nvPicPr>
        <p:blipFill>
          <a:blip r:embed="rId4" cstate="print"/>
          <a:srcRect t="16676" r="8047" b="8281"/>
          <a:stretch>
            <a:fillRect/>
          </a:stretch>
        </p:blipFill>
        <p:spPr bwMode="auto">
          <a:xfrm>
            <a:off x="4932040" y="1851140"/>
            <a:ext cx="3960440" cy="2153924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Users\1\Desktop\все семинары\апрель 2019\фото семинара\QrrRPsVkfIc.jpg"/>
          <p:cNvPicPr>
            <a:picLocks noChangeAspect="1" noChangeArrowheads="1"/>
          </p:cNvPicPr>
          <p:nvPr/>
        </p:nvPicPr>
        <p:blipFill>
          <a:blip r:embed="rId5" cstate="print"/>
          <a:srcRect t="15661" r="4332"/>
          <a:stretch>
            <a:fillRect/>
          </a:stretch>
        </p:blipFill>
        <p:spPr bwMode="auto">
          <a:xfrm>
            <a:off x="971600" y="4221088"/>
            <a:ext cx="3168352" cy="1861383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C:\Users\1\Desktop\все семинары\апрель 2019\фото семинара\8yXT2YfR3a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221088"/>
            <a:ext cx="3443875" cy="2420888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466</Words>
  <Application>Microsoft Office PowerPoint</Application>
  <PresentationFormat>Экран (4:3)</PresentationFormat>
  <Paragraphs>51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Foxit PDF Document</vt:lpstr>
      <vt:lpstr>Инновационная деятельность МБДОУ «ЦРР-детский сад № 1»</vt:lpstr>
      <vt:lpstr>Слайд 2</vt:lpstr>
      <vt:lpstr>Слайд 3</vt:lpstr>
      <vt:lpstr>Инновации  в работе с педагогами </vt:lpstr>
      <vt:lpstr>Совещание - презентация</vt:lpstr>
      <vt:lpstr>Круглый стол «Современные технологии работы с детьми с ОВЗ»</vt:lpstr>
      <vt:lpstr>Слайд 7</vt:lpstr>
      <vt:lpstr>Слайд 8</vt:lpstr>
      <vt:lpstr>Слайд 9</vt:lpstr>
      <vt:lpstr>Слайд 10</vt:lpstr>
      <vt:lpstr>Слайд 11</vt:lpstr>
      <vt:lpstr>Слайд 12</vt:lpstr>
      <vt:lpstr>Инновации в работе с детьми </vt:lpstr>
      <vt:lpstr>Слайд 14</vt:lpstr>
      <vt:lpstr>Слайд 15</vt:lpstr>
      <vt:lpstr>Технологии в работе с детьми с ОВЗ</vt:lpstr>
      <vt:lpstr>Слайд 17</vt:lpstr>
      <vt:lpstr>Слайд 18</vt:lpstr>
      <vt:lpstr>Слайд 19</vt:lpstr>
      <vt:lpstr>          Инновации в работе с родителями   Родители – активные участники образовательного процесса. В нашем учреждении  используются такие инновационные формы работ, как:  1. Родительские круглые столы с применением цифровых технологий 2.Родительские мастерские поделок 3. Конкурсы театрализованных постановок 4. Конкурсы на районных мероприятиях  5. Семейные праздники 6. Ярмарки  7. Семейные экскурсии </vt:lpstr>
      <vt:lpstr>Слайд 21</vt:lpstr>
      <vt:lpstr>Слайд 22</vt:lpstr>
      <vt:lpstr>Слайд 23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деятельность МБДОУ «ЦРР-детский сад № 1»</dc:title>
  <dc:creator>1</dc:creator>
  <cp:lastModifiedBy>1</cp:lastModifiedBy>
  <cp:revision>75</cp:revision>
  <dcterms:created xsi:type="dcterms:W3CDTF">2020-02-13T04:55:18Z</dcterms:created>
  <dcterms:modified xsi:type="dcterms:W3CDTF">2020-03-17T06:19:03Z</dcterms:modified>
</cp:coreProperties>
</file>